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Default Extension="mov" ContentType="video/unknown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-1128" y="-1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23259207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t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hd23079_lar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429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4184098" y="8693150"/>
            <a:ext cx="8842549" cy="1066800"/>
          </a:xfrm>
          <a:prstGeom prst="rect">
            <a:avLst/>
          </a:prstGeom>
          <a:solidFill>
            <a:srgbClr val="5454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EXTRASOLAR PLANETS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creen Shot 2012-11-22 at 17.23.5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-177800"/>
            <a:ext cx="11074400" cy="108839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8775700" y="8382000"/>
            <a:ext cx="3302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D500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851900" y="8229599"/>
            <a:ext cx="139701" cy="15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5DCD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9042399" y="9055099"/>
            <a:ext cx="203201" cy="203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AB586E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9091463" y="8305800"/>
            <a:ext cx="577219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Sun</a:t>
            </a:r>
          </a:p>
        </p:txBody>
      </p:sp>
      <p:sp>
        <p:nvSpPr>
          <p:cNvPr id="114" name="Shape 114"/>
          <p:cNvSpPr/>
          <p:nvPr/>
        </p:nvSpPr>
        <p:spPr>
          <a:xfrm>
            <a:off x="8276983" y="8058150"/>
            <a:ext cx="58405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</a:rPr>
              <a:t>Earth</a:t>
            </a:r>
          </a:p>
        </p:txBody>
      </p:sp>
      <p:sp>
        <p:nvSpPr>
          <p:cNvPr id="115" name="Shape 115"/>
          <p:cNvSpPr/>
          <p:nvPr/>
        </p:nvSpPr>
        <p:spPr>
          <a:xfrm>
            <a:off x="9198737" y="9144000"/>
            <a:ext cx="721743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Jupiter</a:t>
            </a:r>
          </a:p>
        </p:txBody>
      </p:sp>
      <p:sp>
        <p:nvSpPr>
          <p:cNvPr id="116" name="Shape 116"/>
          <p:cNvSpPr/>
          <p:nvPr/>
        </p:nvSpPr>
        <p:spPr>
          <a:xfrm>
            <a:off x="6705599" y="3771899"/>
            <a:ext cx="203201" cy="203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2FC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7215302" y="3556000"/>
            <a:ext cx="88544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</a:rPr>
              <a:t>Neptune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ollo08_earthrise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97" y="-131364"/>
            <a:ext cx="10642530" cy="99395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400000">
            <a:off x="11233781" y="8042091"/>
            <a:ext cx="225551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Image: NASA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60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3096201" y="3752850"/>
            <a:ext cx="6801943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How can we see them?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2005_5_8_extrasol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5549900"/>
            <a:ext cx="5676900" cy="4257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12111914062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5700" y="6057900"/>
            <a:ext cx="3810000" cy="377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pace-100611-002-617x41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850900"/>
            <a:ext cx="7835900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5147611" y="419100"/>
            <a:ext cx="3257923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Direct Imaging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The Exoplanet Transit Method - The Method - Part 2 of 2-1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457200" y="990600"/>
            <a:ext cx="13462000" cy="7572375"/>
          </a:xfrm>
          <a:prstGeom prst="rect">
            <a:avLst/>
          </a:prstGeom>
        </p:spPr>
      </p:pic>
      <p:sp>
        <p:nvSpPr>
          <p:cNvPr id="142" name="Shape 142"/>
          <p:cNvSpPr/>
          <p:nvPr/>
        </p:nvSpPr>
        <p:spPr>
          <a:xfrm>
            <a:off x="4796848" y="177800"/>
            <a:ext cx="340064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Transit method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86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4796848" y="495300"/>
            <a:ext cx="340064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Transit method</a:t>
            </a:r>
          </a:p>
        </p:txBody>
      </p:sp>
      <p:pic>
        <p:nvPicPr>
          <p:cNvPr id="145" name="trans_ani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8400" y="2514600"/>
            <a:ext cx="8128000" cy="5080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habitable-zon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100" y="1384300"/>
            <a:ext cx="10389039" cy="7988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4763120" y="368300"/>
            <a:ext cx="346810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Habitable Zone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4028002" y="342900"/>
            <a:ext cx="493834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Ground based surveys</a:t>
            </a:r>
          </a:p>
        </p:txBody>
      </p:sp>
      <p:pic>
        <p:nvPicPr>
          <p:cNvPr id="151" name="flwo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00" y="2552700"/>
            <a:ext cx="5156200" cy="5156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4533794" y="1219200"/>
            <a:ext cx="392675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HAT NETWORK</a:t>
            </a:r>
          </a:p>
        </p:txBody>
      </p:sp>
      <p:pic>
        <p:nvPicPr>
          <p:cNvPr id="153" name="mauna_kea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600" y="2667000"/>
            <a:ext cx="5600700" cy="560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2468320" y="7772400"/>
            <a:ext cx="180930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Arizona</a:t>
            </a:r>
          </a:p>
        </p:txBody>
      </p:sp>
      <p:sp>
        <p:nvSpPr>
          <p:cNvPr id="155" name="Shape 155"/>
          <p:cNvSpPr/>
          <p:nvPr/>
        </p:nvSpPr>
        <p:spPr>
          <a:xfrm>
            <a:off x="9231957" y="8432800"/>
            <a:ext cx="155719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Hawaii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4028002" y="342900"/>
            <a:ext cx="493834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Ground based surveys</a:t>
            </a:r>
          </a:p>
        </p:txBody>
      </p:sp>
      <p:sp>
        <p:nvSpPr>
          <p:cNvPr id="158" name="Shape 158"/>
          <p:cNvSpPr/>
          <p:nvPr/>
        </p:nvSpPr>
        <p:spPr>
          <a:xfrm>
            <a:off x="5084514" y="1219200"/>
            <a:ext cx="282531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Super WASP</a:t>
            </a:r>
          </a:p>
        </p:txBody>
      </p:sp>
      <p:pic>
        <p:nvPicPr>
          <p:cNvPr id="159" name="8cam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5800" y="2044700"/>
            <a:ext cx="4248150" cy="5664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2198222" y="7854950"/>
            <a:ext cx="83693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300"/>
              <a:t>La Palma, Spain</a:t>
            </a:r>
          </a:p>
          <a:p>
            <a:pPr lvl="0">
              <a:defRPr sz="1800"/>
            </a:pPr>
            <a:r>
              <a:rPr sz="3300"/>
              <a:t>South African Astronomical Observatory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841124" y="139700"/>
            <a:ext cx="331209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Space missions</a:t>
            </a:r>
          </a:p>
        </p:txBody>
      </p:sp>
      <p:sp>
        <p:nvSpPr>
          <p:cNvPr id="163" name="Shape 163"/>
          <p:cNvSpPr/>
          <p:nvPr/>
        </p:nvSpPr>
        <p:spPr>
          <a:xfrm>
            <a:off x="5726112" y="977900"/>
            <a:ext cx="153791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Kepler</a:t>
            </a:r>
          </a:p>
        </p:txBody>
      </p:sp>
      <p:pic>
        <p:nvPicPr>
          <p:cNvPr id="164" name="Telescope_Kepler-NAS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1816100"/>
            <a:ext cx="10160000" cy="69469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920582" y="8877300"/>
            <a:ext cx="1115318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Launched in March 2009 - 2326 planets candidates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olar_syste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600" y="1790700"/>
            <a:ext cx="12039601" cy="6581648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1917700" y="762000"/>
            <a:ext cx="91567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THE SOLAR SYSTEM</a:t>
            </a:r>
          </a:p>
        </p:txBody>
      </p:sp>
      <p:sp>
        <p:nvSpPr>
          <p:cNvPr id="47" name="Shape 47"/>
          <p:cNvSpPr/>
          <p:nvPr/>
        </p:nvSpPr>
        <p:spPr>
          <a:xfrm flipH="1" flipV="1">
            <a:off x="3191420" y="3218953"/>
            <a:ext cx="21680" cy="1911847"/>
          </a:xfrm>
          <a:prstGeom prst="line">
            <a:avLst/>
          </a:prstGeom>
          <a:ln w="38100">
            <a:solidFill>
              <a:srgbClr val="FFD800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1" animBg="1" advAuto="0"/>
      <p:bldP spid="47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841124" y="139700"/>
            <a:ext cx="331209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Space missions</a:t>
            </a:r>
          </a:p>
        </p:txBody>
      </p:sp>
      <p:sp>
        <p:nvSpPr>
          <p:cNvPr id="168" name="Shape 168"/>
          <p:cNvSpPr/>
          <p:nvPr/>
        </p:nvSpPr>
        <p:spPr>
          <a:xfrm>
            <a:off x="5521138" y="977900"/>
            <a:ext cx="1947864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COROT</a:t>
            </a:r>
          </a:p>
        </p:txBody>
      </p:sp>
      <p:pic>
        <p:nvPicPr>
          <p:cNvPr id="169" name="Corot%20space%20mission%20240709%20credit%20CNE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2017" y="1943100"/>
            <a:ext cx="8167084" cy="617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1142996" y="8521700"/>
            <a:ext cx="10708352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/>
            </a:pPr>
            <a:r>
              <a:rPr sz="3900"/>
              <a:t>Launched in December 2006 - 24 confirmed planets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lanet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-317500"/>
            <a:ext cx="13004800" cy="1038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10309814" y="527050"/>
            <a:ext cx="2280717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The_Earth_seen_from_Apollo_17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0" y="1130300"/>
            <a:ext cx="596900" cy="59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Neptun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9500" y="8039100"/>
            <a:ext cx="1638300" cy="1614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vote-mars-landings-10-0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7000" y="1714500"/>
            <a:ext cx="381000" cy="38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saturn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99898" y="3604483"/>
            <a:ext cx="6328654" cy="4719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240px-Uranus2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82641" y="6848458"/>
            <a:ext cx="1561154" cy="1522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260px-Jupiter_by_Cassini-Huygens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81773" y="1260681"/>
            <a:ext cx="4392198" cy="42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lanet%20mercury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4200" y="368300"/>
            <a:ext cx="155466" cy="15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220px-Venus_glob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5200" y="647700"/>
            <a:ext cx="5334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4613740" y="3022600"/>
            <a:ext cx="153166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Jupiter</a:t>
            </a:r>
          </a:p>
        </p:txBody>
      </p:sp>
      <p:sp>
        <p:nvSpPr>
          <p:cNvPr id="58" name="Shape 58"/>
          <p:cNvSpPr/>
          <p:nvPr/>
        </p:nvSpPr>
        <p:spPr>
          <a:xfrm>
            <a:off x="7305030" y="5092700"/>
            <a:ext cx="150848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200"/>
              <a:t>Saturn</a:t>
            </a:r>
          </a:p>
        </p:txBody>
      </p:sp>
      <p:sp>
        <p:nvSpPr>
          <p:cNvPr id="59" name="Shape 59"/>
          <p:cNvSpPr/>
          <p:nvPr/>
        </p:nvSpPr>
        <p:spPr>
          <a:xfrm>
            <a:off x="9867326" y="7334250"/>
            <a:ext cx="1184493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pPr lvl="0">
              <a:defRPr sz="1800"/>
            </a:pPr>
            <a:r>
              <a:rPr sz="2900"/>
              <a:t>Uranus</a:t>
            </a:r>
          </a:p>
        </p:txBody>
      </p:sp>
      <p:sp>
        <p:nvSpPr>
          <p:cNvPr id="60" name="Shape 60"/>
          <p:cNvSpPr/>
          <p:nvPr/>
        </p:nvSpPr>
        <p:spPr>
          <a:xfrm>
            <a:off x="11481537" y="8636000"/>
            <a:ext cx="1157618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sz="2300"/>
              <a:t>Neptune</a:t>
            </a:r>
          </a:p>
        </p:txBody>
      </p:sp>
      <p:sp>
        <p:nvSpPr>
          <p:cNvPr id="61" name="Shape 61"/>
          <p:cNvSpPr/>
          <p:nvPr/>
        </p:nvSpPr>
        <p:spPr>
          <a:xfrm>
            <a:off x="2504733" y="2063750"/>
            <a:ext cx="695078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FFFFFF"/>
                </a:solidFill>
              </a:rPr>
              <a:t>Mars</a:t>
            </a:r>
          </a:p>
        </p:txBody>
      </p:sp>
      <p:sp>
        <p:nvSpPr>
          <p:cNvPr id="62" name="Shape 62"/>
          <p:cNvSpPr/>
          <p:nvPr/>
        </p:nvSpPr>
        <p:spPr>
          <a:xfrm>
            <a:off x="1864915" y="673100"/>
            <a:ext cx="749847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FFFFFF"/>
                </a:solidFill>
              </a:rPr>
              <a:t>Earth</a:t>
            </a:r>
          </a:p>
        </p:txBody>
      </p:sp>
      <p:sp>
        <p:nvSpPr>
          <p:cNvPr id="63" name="Shape 63"/>
          <p:cNvSpPr/>
          <p:nvPr/>
        </p:nvSpPr>
        <p:spPr>
          <a:xfrm>
            <a:off x="825149" y="1212850"/>
            <a:ext cx="803047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FFFFFF"/>
                </a:solidFill>
              </a:rPr>
              <a:t>Venus</a:t>
            </a:r>
          </a:p>
        </p:txBody>
      </p:sp>
      <p:sp>
        <p:nvSpPr>
          <p:cNvPr id="64" name="Shape 64"/>
          <p:cNvSpPr/>
          <p:nvPr/>
        </p:nvSpPr>
        <p:spPr>
          <a:xfrm>
            <a:off x="224637" y="-25400"/>
            <a:ext cx="85540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</a:rPr>
              <a:t>Mercury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 animBg="1" advAuto="0"/>
      <p:bldP spid="50" grpId="3" animBg="1" advAuto="0"/>
      <p:bldP spid="51" grpId="4" animBg="1" advAuto="0"/>
      <p:bldP spid="52" grpId="5" animBg="1" advAuto="0"/>
      <p:bldP spid="53" grpId="6" animBg="1" advAuto="0"/>
      <p:bldP spid="55" grpId="7" animBg="1" advAuto="0"/>
      <p:bldP spid="56" grpId="8" animBg="1" advAuto="0"/>
      <p:bldP spid="58" grpId="9" animBg="1" advAuto="0"/>
      <p:bldP spid="59" grpId="10" animBg="1" advAuto="0"/>
      <p:bldP spid="60" grpId="11" animBg="1" advAuto="0"/>
      <p:bldP spid="61" grpId="12" animBg="1" advAuto="0"/>
      <p:bldP spid="62" grpId="2" animBg="1" advAuto="0"/>
      <p:bldP spid="63" grpId="13" animBg="1" advAuto="0"/>
      <p:bldP spid="64" grpId="1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u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304800"/>
            <a:ext cx="9766300" cy="976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260px-Jupiter_by_Cassini-Huygen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2085" y="1101168"/>
            <a:ext cx="864018" cy="83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The_Earth_seen_from_Apollo_17.tif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02900" y="2959100"/>
            <a:ext cx="127000" cy="127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10543561" y="1289050"/>
            <a:ext cx="924223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Jupiter</a:t>
            </a:r>
          </a:p>
        </p:txBody>
      </p:sp>
      <p:sp>
        <p:nvSpPr>
          <p:cNvPr id="70" name="Shape 70"/>
          <p:cNvSpPr/>
          <p:nvPr/>
        </p:nvSpPr>
        <p:spPr>
          <a:xfrm>
            <a:off x="10796364" y="2825750"/>
            <a:ext cx="666949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Earth</a:t>
            </a:r>
          </a:p>
        </p:txBody>
      </p:sp>
      <p:sp>
        <p:nvSpPr>
          <p:cNvPr id="71" name="Shape 71"/>
          <p:cNvSpPr/>
          <p:nvPr/>
        </p:nvSpPr>
        <p:spPr>
          <a:xfrm>
            <a:off x="8489267" y="7696200"/>
            <a:ext cx="3051610" cy="9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700">
                <a:solidFill>
                  <a:srgbClr val="FFFFFF"/>
                </a:solidFill>
              </a:rPr>
              <a:t>THE SUN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TinyBrownDwarfSystem_R0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0" y="5072"/>
            <a:ext cx="12966700" cy="10370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Screen Shot 2012-11-22 at 17.57.4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3100" y="3048000"/>
            <a:ext cx="2819400" cy="177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Screen Shot 2012-11-22 at 17.57.3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55111" y="717973"/>
            <a:ext cx="508001" cy="298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Screen Shot 2012-11-22 at 17.57.4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2900" y="4318000"/>
            <a:ext cx="2819400" cy="177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60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TinyBrownDwarfSystem_R0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622611"/>
            <a:ext cx="7828287" cy="626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Screen Shot 2012-11-22 at 17.57.3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70812" y="298873"/>
            <a:ext cx="2019301" cy="118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Screen Shot 2012-11-22 at 17.57.4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05300" y="2908300"/>
            <a:ext cx="2819400" cy="177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TinyBrownDwarfSystem_R0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" y="3568700"/>
            <a:ext cx="2641600" cy="2112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Screen Shot 2012-11-22 at 17.57.4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4800" y="4076700"/>
            <a:ext cx="914400" cy="576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Screen Shot 2012-11-22 at 17.57.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3957" y="190500"/>
            <a:ext cx="5270501" cy="309202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-265578" y="5518150"/>
            <a:ext cx="3441701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Solar System</a:t>
            </a:r>
          </a:p>
        </p:txBody>
      </p:sp>
      <p:sp>
        <p:nvSpPr>
          <p:cNvPr id="88" name="Shape 88"/>
          <p:cNvSpPr/>
          <p:nvPr/>
        </p:nvSpPr>
        <p:spPr>
          <a:xfrm>
            <a:off x="9410700" y="3746500"/>
            <a:ext cx="34417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Exoplanets!</a:t>
            </a:r>
          </a:p>
        </p:txBody>
      </p:sp>
      <p:sp>
        <p:nvSpPr>
          <p:cNvPr id="89" name="Shape 89"/>
          <p:cNvSpPr/>
          <p:nvPr/>
        </p:nvSpPr>
        <p:spPr>
          <a:xfrm>
            <a:off x="9118600" y="279400"/>
            <a:ext cx="34417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Alfa Centauri</a:t>
            </a:r>
          </a:p>
        </p:txBody>
      </p:sp>
      <p:sp>
        <p:nvSpPr>
          <p:cNvPr id="90" name="Shape 90"/>
          <p:cNvSpPr/>
          <p:nvPr/>
        </p:nvSpPr>
        <p:spPr>
          <a:xfrm flipH="1">
            <a:off x="11635779" y="2720528"/>
            <a:ext cx="172096" cy="865040"/>
          </a:xfrm>
          <a:prstGeom prst="line">
            <a:avLst/>
          </a:prstGeom>
          <a:ln w="381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-50800" y="3556000"/>
            <a:ext cx="34417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Earth</a:t>
            </a:r>
          </a:p>
        </p:txBody>
      </p:sp>
      <p:sp>
        <p:nvSpPr>
          <p:cNvPr id="92" name="Shape 92"/>
          <p:cNvSpPr/>
          <p:nvPr/>
        </p:nvSpPr>
        <p:spPr>
          <a:xfrm flipV="1">
            <a:off x="1183778" y="4091582"/>
            <a:ext cx="309167" cy="562720"/>
          </a:xfrm>
          <a:prstGeom prst="line">
            <a:avLst/>
          </a:prstGeom>
          <a:ln w="381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60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1042522" y="4324349"/>
            <a:ext cx="10909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Exoplanets are planets outside the solar system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TinyBrownDwarfSystem_R0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533900"/>
            <a:ext cx="4541359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Screen Shot 2012-11-22 at 17.57.4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72500" y="3098800"/>
            <a:ext cx="2819400" cy="177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Screen Shot 2012-11-22 at 17.57.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8211" y="952500"/>
            <a:ext cx="649433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Screen Shot 2012-11-22 at 17.57.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58600" y="2997200"/>
            <a:ext cx="649432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creen Shot 2012-11-22 at 17.57.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47000" y="647700"/>
            <a:ext cx="47625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Screen Shot 2012-11-22 at 17.57.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6500" y="596900"/>
            <a:ext cx="649432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Screen Shot 2012-11-22 at 17.57.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05800" y="2374900"/>
            <a:ext cx="469901" cy="275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creen Shot 2012-11-22 at 17.57.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58631" y="4844626"/>
            <a:ext cx="444501" cy="260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Screen Shot 2012-11-22 at 17.57.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26531" y="4076530"/>
            <a:ext cx="368301" cy="216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Screen Shot 2012-11-22 at 17.57.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84800" y="4305300"/>
            <a:ext cx="649432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95</Words>
  <Application>Microsoft Macintosh PowerPoint</Application>
  <PresentationFormat>Custom</PresentationFormat>
  <Paragraphs>43</Paragraphs>
  <Slides>21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Katie Grocott</cp:lastModifiedBy>
  <cp:revision>4</cp:revision>
  <dcterms:modified xsi:type="dcterms:W3CDTF">2016-03-08T21:19:44Z</dcterms:modified>
</cp:coreProperties>
</file>